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7" r:id="rId2"/>
    <p:sldId id="258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660"/>
  </p:normalViewPr>
  <p:slideViewPr>
    <p:cSldViewPr>
      <p:cViewPr varScale="1">
        <p:scale>
          <a:sx n="119" d="100"/>
          <a:sy n="119" d="100"/>
        </p:scale>
        <p:origin x="-213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7/6/2017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7/6/2017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7/6/2017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7/6/2017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7/6/2017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7/6/2017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7/6/2017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7/6/2017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7/6/2017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7/6/2017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7/6/2017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ED4D5E6C-4447-4ABA-96C0-E3448D937F89}" type="datetimeFigureOut">
              <a:rPr lang="en-US" smtClean="0"/>
              <a:t>7/6/2017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2.avi"/><Relationship Id="rId7" Type="http://schemas.openxmlformats.org/officeDocument/2006/relationships/image" Target="../media/image7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8.xml"/><Relationship Id="rId4" Type="http://schemas.openxmlformats.org/officeDocument/2006/relationships/video" Target="../media/media2.avi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850" y="433456"/>
            <a:ext cx="2247900" cy="495575"/>
          </a:xfrm>
        </p:spPr>
        <p:txBody>
          <a:bodyPr/>
          <a:lstStyle/>
          <a:p>
            <a:r>
              <a:rPr lang="en-US" dirty="0" smtClean="0"/>
              <a:t>Project </a:t>
            </a:r>
            <a:r>
              <a:rPr lang="en-US" dirty="0" smtClean="0"/>
              <a:t>Whirligig</a:t>
            </a:r>
            <a:endParaRPr lang="en-US" dirty="0"/>
          </a:p>
        </p:txBody>
      </p:sp>
      <p:pic>
        <p:nvPicPr>
          <p:cNvPr id="1034" name="Picture 10" descr="C:\Users\tylermay14\Desktop\giphy.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3581400"/>
            <a:ext cx="5664623" cy="3176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0" y="3581400"/>
            <a:ext cx="3008313" cy="24384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Object Detection/Tracking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Single Frame/Multi Frame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Computer Vision(Open CV)</a:t>
            </a:r>
          </a:p>
          <a:p>
            <a:pPr lvl="1"/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Neural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Agent Based Modeling</a:t>
            </a:r>
            <a:endParaRPr lang="en-U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21" y="866152"/>
            <a:ext cx="1278358" cy="18008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19100" y="2667000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Tyler May      Jared </a:t>
            </a:r>
            <a:r>
              <a:rPr lang="en-US" sz="1200" dirty="0" err="1" smtClean="0"/>
              <a:t>Haeme</a:t>
            </a:r>
            <a:endParaRPr lang="en-US" sz="1200" dirty="0" smtClean="0"/>
          </a:p>
          <a:p>
            <a:r>
              <a:rPr lang="en-US" sz="1200" dirty="0" smtClean="0"/>
              <a:t>Kyle McCaw  Tan Nguyen</a:t>
            </a:r>
          </a:p>
          <a:p>
            <a:r>
              <a:rPr lang="en-US" sz="1200" dirty="0" smtClean="0"/>
              <a:t>        Dr. </a:t>
            </a:r>
            <a:r>
              <a:rPr lang="en-US" sz="1200" dirty="0" err="1" smtClean="0"/>
              <a:t>Stonedahl</a:t>
            </a:r>
            <a:endParaRPr lang="en-US" sz="1200" dirty="0"/>
          </a:p>
        </p:txBody>
      </p:sp>
      <p:pic>
        <p:nvPicPr>
          <p:cNvPr id="2052" name="Picture 4" descr="https://lh6.googleusercontent.com/2HXHTpw3i3xPHmk_2g9rvNB1mSvGgy5iO0GifFMKrsXWLrFtn9Oj667iUAyCkt9CVT342lPzosj5lpJZtB1Sr8E608rTvguJVAPj4uWDbN2scEEoP4N-mjuAKUp-IIbAcojhfNbJ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236" y="914400"/>
            <a:ext cx="3207711" cy="2398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lh4.googleusercontent.com/OuAEyKlUggJDIBD8f2zlqU5Qp0fQoIv1efCzXBytB9bYWPQGNgW8BZ2CaQjn51BnmNypOmki8PAYrj9l0Azaz_rJ-9yKBMrTu92dkiOuBUjDij_cCHHiyq4ScnNOweQfLri6OC3R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909924"/>
            <a:ext cx="2846293" cy="2403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2175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Whirligig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3615"/>
          </a:xfrm>
        </p:spPr>
        <p:txBody>
          <a:bodyPr/>
          <a:lstStyle/>
          <a:p>
            <a:r>
              <a:rPr lang="en-US" dirty="0" smtClean="0"/>
              <a:t>Artificial Neural Networks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TensorFlow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TensorBox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r>
              <a:rPr lang="en-US" dirty="0"/>
              <a:t>Computer </a:t>
            </a:r>
            <a:r>
              <a:rPr lang="en-US" dirty="0" smtClean="0"/>
              <a:t>Simulation </a:t>
            </a:r>
            <a:r>
              <a:rPr lang="en-US" dirty="0"/>
              <a:t>using </a:t>
            </a:r>
            <a:r>
              <a:rPr lang="en-US" dirty="0" err="1"/>
              <a:t>NetLogo</a:t>
            </a:r>
            <a:endParaRPr lang="en-US" dirty="0"/>
          </a:p>
          <a:p>
            <a:endParaRPr lang="en-US" dirty="0" smtClean="0"/>
          </a:p>
        </p:txBody>
      </p:sp>
      <p:pic>
        <p:nvPicPr>
          <p:cNvPr id="1030" name="Picture 6" descr="https://3.bp.blogspot.com/-T-Hd_N8bg00/WUQGxKj06aI/AAAAAAAAH94/hZO61NtfS90vjckn8VBAsMVeMid6bbR1QCLcBGAs/s320/mnist%2B2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876300"/>
            <a:ext cx="2050970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large1_cut3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26876" y="3810000"/>
            <a:ext cx="3251200" cy="2438400"/>
          </a:xfrm>
          <a:prstGeom prst="rect">
            <a:avLst/>
          </a:prstGeom>
        </p:spPr>
      </p:pic>
      <p:pic>
        <p:nvPicPr>
          <p:cNvPr id="6" name="model.avi">
            <a:hlinkClick r:id="" action="ppaction://media"/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104147" y="3863181"/>
            <a:ext cx="2332038" cy="2332038"/>
          </a:xfrm>
        </p:spPr>
      </p:pic>
      <p:pic>
        <p:nvPicPr>
          <p:cNvPr id="1026" name="Picture 2" descr="face recog 1.png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05" b="17772"/>
          <a:stretch/>
        </p:blipFill>
        <p:spPr bwMode="auto">
          <a:xfrm>
            <a:off x="5029200" y="876300"/>
            <a:ext cx="4009081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9574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404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656</TotalTime>
  <Words>39</Words>
  <Application>Microsoft Office PowerPoint</Application>
  <PresentationFormat>On-screen Show (4:3)</PresentationFormat>
  <Paragraphs>20</Paragraphs>
  <Slides>2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Clarity</vt:lpstr>
      <vt:lpstr>Project Whirligig</vt:lpstr>
      <vt:lpstr>Project Whirligig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May, Tyler J</dc:creator>
  <cp:lastModifiedBy>May, Tyler J</cp:lastModifiedBy>
  <cp:revision>19</cp:revision>
  <dcterms:created xsi:type="dcterms:W3CDTF">2017-06-30T15:20:46Z</dcterms:created>
  <dcterms:modified xsi:type="dcterms:W3CDTF">2017-07-06T16:53:23Z</dcterms:modified>
</cp:coreProperties>
</file>

<file path=docProps/thumbnail.jpeg>
</file>